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71"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6" d="100"/>
          <a:sy n="86" d="100"/>
        </p:scale>
        <p:origin x="-99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627FE354-70AF-D04D-B668-B6DC01BFB5E4}" type="datetimeFigureOut">
              <a:rPr lang="en-US" smtClean="0"/>
              <a:pPr/>
              <a:t>3/6/12</a:t>
            </a:fld>
            <a:endParaRPr lang="en-US" dirty="0"/>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dirty="0"/>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4F59604A-DDD4-4BE5-9F0F-C50D317D165F}"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495748-0DF6-EB40-9C67-91FCC1C28532}" type="slidenum">
              <a:rPr lang="en-US" smtClean="0"/>
              <a:pPr/>
              <a:t>‹#›</a:t>
            </a:fld>
            <a:endParaRPr lang="en-US"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495748-0DF6-EB40-9C67-91FCC1C28532}" type="slidenum">
              <a:rPr lang="en-US" smtClean="0"/>
              <a:pPr/>
              <a:t>‹#›</a:t>
            </a:fld>
            <a:endParaRPr lang="en-US" dirty="0"/>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3495748-0DF6-EB40-9C67-91FCC1C28532}"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3495748-0DF6-EB40-9C67-91FCC1C28532}"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495748-0DF6-EB40-9C67-91FCC1C28532}" type="slidenum">
              <a:rPr lang="en-US" smtClean="0"/>
              <a:pPr/>
              <a:t>‹#›</a:t>
            </a:fld>
            <a:endParaRPr lang="en-US" dirty="0"/>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dirty="0" smtClean="0"/>
              <a:t>Click icon to add picture</a:t>
            </a:r>
            <a:endParaRPr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dirty="0" smtClean="0"/>
              <a:t>Click icon to add picture</a:t>
            </a:r>
            <a:endParaRPr dirty="0"/>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dirty="0" smtClean="0"/>
              <a:t>Click icon to add picture</a:t>
            </a:r>
            <a:endParaRPr dirty="0"/>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495748-0DF6-EB40-9C67-91FCC1C28532}"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495748-0DF6-EB40-9C67-91FCC1C28532}" type="slidenum">
              <a:rPr lang="en-US" smtClean="0"/>
              <a:pPr/>
              <a:t>‹#›</a:t>
            </a:fld>
            <a:endParaRPr lang="en-US" dirty="0"/>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dirty="0" smtClean="0"/>
              <a:t>Click icon to add picture</a:t>
            </a:r>
            <a:endParaRPr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dirty="0" smtClean="0"/>
              <a:t>Click icon to add picture</a:t>
            </a:r>
            <a:endParaRPr dirty="0"/>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dirty="0" smtClean="0"/>
              <a:t>Click icon to add picture</a:t>
            </a:r>
            <a:endParaRPr dirty="0"/>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495748-0DF6-EB40-9C67-91FCC1C28532}"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495748-0DF6-EB40-9C67-91FCC1C2853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495748-0DF6-EB40-9C67-91FCC1C28532}"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495748-0DF6-EB40-9C67-91FCC1C2853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627FE354-70AF-D04D-B668-B6DC01BFB5E4}" type="datetimeFigureOut">
              <a:rPr lang="en-US" smtClean="0"/>
              <a:pPr/>
              <a:t>3/6/12</a:t>
            </a:fld>
            <a:endParaRPr lang="en-US" dirty="0"/>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C3495748-0DF6-EB40-9C67-91FCC1C2853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495748-0DF6-EB40-9C67-91FCC1C2853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3495748-0DF6-EB40-9C67-91FCC1C2853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dirty="0" smtClean="0"/>
              <a:t>Click icon to add picture</a:t>
            </a:r>
            <a:endParaRPr dirty="0"/>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495748-0DF6-EB40-9C67-91FCC1C2853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495748-0DF6-EB40-9C67-91FCC1C2853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3495748-0DF6-EB40-9C67-91FCC1C28532}" type="slidenum">
              <a:rPr lang="en-US" smtClean="0"/>
              <a:pPr/>
              <a:t>‹#›</a:t>
            </a:fld>
            <a:endParaRPr lang="en-US" dirty="0"/>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627FE354-70AF-D04D-B668-B6DC01BFB5E4}" type="datetimeFigureOut">
              <a:rPr lang="en-US" smtClean="0"/>
              <a:pPr/>
              <a:t>3/6/12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3495748-0DF6-EB40-9C67-91FCC1C28532}" type="slidenum">
              <a:rPr lang="en-US" smtClean="0"/>
              <a:pPr/>
              <a:t>‹#›</a:t>
            </a:fld>
            <a:endParaRPr lang="en-US" dirty="0"/>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627FE354-70AF-D04D-B668-B6DC01BFB5E4}" type="datetimeFigureOut">
              <a:rPr lang="en-US" smtClean="0"/>
              <a:pPr/>
              <a:t>3/6/12</a:t>
            </a:fld>
            <a:endParaRPr lang="en-US" dirty="0"/>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dirty="0"/>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C3495748-0DF6-EB40-9C67-91FCC1C2853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 id="2147483786" r:id="rId15"/>
    <p:sldLayoutId id="2147483787" r:id="rId16"/>
    <p:sldLayoutId id="2147483788" r:id="rId17"/>
    <p:sldLayoutId id="2147483789" r:id="rId18"/>
    <p:sldLayoutId id="2147483790" r:id="rId19"/>
    <p:sldLayoutId id="2147483791"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Child soldier </a:t>
            </a:r>
            <a:endParaRPr lang="en-US" dirty="0"/>
          </a:p>
        </p:txBody>
      </p:sp>
      <p:sp>
        <p:nvSpPr>
          <p:cNvPr id="3" name="Subtitle 2"/>
          <p:cNvSpPr>
            <a:spLocks noGrp="1"/>
          </p:cNvSpPr>
          <p:nvPr>
            <p:ph type="subTitle" idx="1"/>
          </p:nvPr>
        </p:nvSpPr>
        <p:spPr/>
        <p:txBody>
          <a:bodyPr/>
          <a:lstStyle/>
          <a:p>
            <a:r>
              <a:rPr lang="en-US" dirty="0" smtClean="0"/>
              <a:t>By </a:t>
            </a:r>
            <a:r>
              <a:rPr lang="en-US" dirty="0"/>
              <a:t>G</a:t>
            </a:r>
            <a:r>
              <a:rPr lang="en-US" dirty="0" smtClean="0"/>
              <a:t>yasi Edwards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46037"/>
            <a:ext cx="9144001" cy="8095679"/>
          </a:xfrm>
          <a:prstGeom prst="rect">
            <a:avLst/>
          </a:prstGeom>
        </p:spPr>
      </p:pic>
      <p:sp>
        <p:nvSpPr>
          <p:cNvPr id="2" name="Title 1"/>
          <p:cNvSpPr>
            <a:spLocks noGrp="1"/>
          </p:cNvSpPr>
          <p:nvPr>
            <p:ph type="title"/>
          </p:nvPr>
        </p:nvSpPr>
        <p:spPr>
          <a:xfrm>
            <a:off x="914400" y="503238"/>
            <a:ext cx="7313613" cy="1231900"/>
          </a:xfrm>
        </p:spPr>
        <p:txBody>
          <a:bodyPr/>
          <a:lstStyle/>
          <a:p>
            <a:r>
              <a:rPr lang="en-US" dirty="0" smtClean="0"/>
              <a:t>non-government that help child solders </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lstStyle/>
          <a:p>
            <a:pPr>
              <a:buNone/>
            </a:pPr>
            <a:r>
              <a:rPr lang="en-US" dirty="0" smtClean="0"/>
              <a:t>This lesson presents an overview of where, why, how, and in what conditions children are used as child soldiers. Students will identify the physical and emotional challenges that child soldiers face. Students will study the efforts by the international community to eliminate children from armed conflict and strategies they are using to integrate children back into their communities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03238"/>
            <a:ext cx="7313613" cy="1231900"/>
          </a:xfrm>
        </p:spPr>
        <p:txBody>
          <a:bodyPr/>
          <a:lstStyle/>
          <a:p>
            <a:r>
              <a:rPr lang="en-US" dirty="0" smtClean="0"/>
              <a:t>Reasons Why I picked this NGO</a:t>
            </a:r>
            <a:endParaRPr lang="en-US" dirty="0"/>
          </a:p>
        </p:txBody>
      </p:sp>
      <p:sp>
        <p:nvSpPr>
          <p:cNvPr id="3" name="Content Placeholder 2"/>
          <p:cNvSpPr>
            <a:spLocks noGrp="1"/>
          </p:cNvSpPr>
          <p:nvPr>
            <p:ph idx="1"/>
          </p:nvPr>
        </p:nvSpPr>
        <p:spPr/>
        <p:txBody>
          <a:bodyPr/>
          <a:lstStyle/>
          <a:p>
            <a:r>
              <a:rPr lang="en-US" dirty="0" smtClean="0"/>
              <a:t>I liked the statement “What's going on” It provided a open question to the struggle in Sierra Leone. </a:t>
            </a:r>
          </a:p>
          <a:p>
            <a:r>
              <a:rPr lang="en-US" dirty="0" smtClean="0"/>
              <a:t>It opens up to the youth. </a:t>
            </a:r>
          </a:p>
          <a:p>
            <a:r>
              <a:rPr lang="en-US" dirty="0" smtClean="0"/>
              <a:t>It brings an end to child soldiers.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song for the Occasion </a:t>
            </a:r>
            <a:endParaRPr lang="en-US" dirty="0"/>
          </a:p>
        </p:txBody>
      </p:sp>
      <p:sp>
        <p:nvSpPr>
          <p:cNvPr id="3" name="Content Placeholder 2"/>
          <p:cNvSpPr>
            <a:spLocks noGrp="1"/>
          </p:cNvSpPr>
          <p:nvPr>
            <p:ph idx="1"/>
          </p:nvPr>
        </p:nvSpPr>
        <p:spPr/>
        <p:txBody>
          <a:bodyPr/>
          <a:lstStyle/>
          <a:p>
            <a:r>
              <a:rPr lang="en-US" dirty="0" smtClean="0"/>
              <a:t>Attack 30 </a:t>
            </a:r>
            <a:r>
              <a:rPr lang="en-US" smtClean="0"/>
              <a:t>seconds to Mars.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Quotes</a:t>
            </a:r>
            <a:endParaRPr lang="en-US" dirty="0"/>
          </a:p>
        </p:txBody>
      </p:sp>
      <p:sp>
        <p:nvSpPr>
          <p:cNvPr id="3" name="Content Placeholder 2"/>
          <p:cNvSpPr>
            <a:spLocks noGrp="1"/>
          </p:cNvSpPr>
          <p:nvPr>
            <p:ph idx="1"/>
          </p:nvPr>
        </p:nvSpPr>
        <p:spPr/>
        <p:txBody>
          <a:bodyPr/>
          <a:lstStyle/>
          <a:p>
            <a:r>
              <a:rPr lang="en-US" b="1" i="1" dirty="0" smtClean="0"/>
              <a:t>They had run so far away from the war, only to be caught back in it. There is nowhere to go from here.” </a:t>
            </a:r>
            <a:r>
              <a:rPr lang="en-US" dirty="0" smtClean="0"/>
              <a:t/>
            </a:r>
            <a:br>
              <a:rPr lang="en-US" dirty="0" smtClean="0"/>
            </a:br>
            <a:r>
              <a:rPr lang="en-US" dirty="0" smtClean="0"/>
              <a:t>(pg. 207; Ishmael has this thought when war comes to Freetown.) </a:t>
            </a:r>
          </a:p>
          <a:p>
            <a:r>
              <a:rPr lang="en-US" b="1" i="1" dirty="0" smtClean="0"/>
              <a:t>“This is one of the consequences of the civil war. People stop trusting each other, and every stranger becomes an enemy.” </a:t>
            </a:r>
            <a:r>
              <a:rPr lang="en-US" i="1" dirty="0" smtClean="0"/>
              <a:t/>
            </a:r>
            <a:br>
              <a:rPr lang="en-US" i="1" dirty="0" smtClean="0"/>
            </a:br>
            <a:r>
              <a:rPr lang="en-US" dirty="0" smtClean="0"/>
              <a:t>(pg. 37; Here Ishmael emphasizes how relationships with other people became corrupted as the result of war.).............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9264412" cy="6858001"/>
          </a:xfrm>
          <a:prstGeom prst="rect">
            <a:avLst/>
          </a:prstGeom>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
            <a:ext cx="9202370" cy="6858001"/>
          </a:xfrm>
          <a:prstGeom prst="rect">
            <a:avLst/>
          </a:prstGeom>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0"/>
            <a:ext cx="9144001" cy="6858000"/>
          </a:xfrm>
          <a:prstGeom prst="rect">
            <a:avLst/>
          </a:prstGeom>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facts about child soldiers</a:t>
            </a:r>
            <a:endParaRPr lang="en-US" dirty="0"/>
          </a:p>
        </p:txBody>
      </p:sp>
      <p:sp>
        <p:nvSpPr>
          <p:cNvPr id="3" name="Content Placeholder 2"/>
          <p:cNvSpPr>
            <a:spLocks noGrp="1"/>
          </p:cNvSpPr>
          <p:nvPr>
            <p:ph idx="1"/>
          </p:nvPr>
        </p:nvSpPr>
        <p:spPr/>
        <p:txBody>
          <a:bodyPr/>
          <a:lstStyle/>
          <a:p>
            <a:r>
              <a:rPr lang="en-US" dirty="0" smtClean="0"/>
              <a:t>Children are being used as soldiers in many conflicts around the world. Although this problem is most often associated with Africa, youths under the age of 18 are being recruited (mainly forced) to fight in military campaigns currently underway in some 85 countries.</a:t>
            </a:r>
          </a:p>
          <a:p>
            <a:r>
              <a:rPr lang="en-US" dirty="0" smtClean="0"/>
              <a:t>Children are used to cook clean and go to the front lines.</a:t>
            </a:r>
          </a:p>
          <a:p>
            <a:r>
              <a:rPr lang="en-US" dirty="0" smtClean="0"/>
              <a:t>Many children taken from their homes and family.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they today</a:t>
            </a:r>
            <a:endParaRPr lang="en-US" dirty="0"/>
          </a:p>
        </p:txBody>
      </p:sp>
      <p:sp>
        <p:nvSpPr>
          <p:cNvPr id="3" name="Content Placeholder 2"/>
          <p:cNvSpPr>
            <a:spLocks noGrp="1"/>
          </p:cNvSpPr>
          <p:nvPr>
            <p:ph idx="1"/>
          </p:nvPr>
        </p:nvSpPr>
        <p:spPr/>
        <p:txBody>
          <a:bodyPr/>
          <a:lstStyle/>
          <a:p>
            <a:r>
              <a:rPr lang="en-US" dirty="0" smtClean="0"/>
              <a:t>In the Congo children make up 40% of some fighting forces.</a:t>
            </a:r>
          </a:p>
          <a:p>
            <a:r>
              <a:rPr lang="en-US" dirty="0" smtClean="0"/>
              <a:t>Up to 11,000 kids are unaccounted for; 40% of this number are girls who are sexually exploited in addition to being forced to fight. The total number of children being held by these militias in the Congo is estimated to be around 30,000.</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82</TotalTime>
  <Words>375</Words>
  <Application>Microsoft Macintosh PowerPoint</Application>
  <PresentationFormat>On-screen Show (4:3)</PresentationFormat>
  <Paragraphs>21</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Inkwell</vt:lpstr>
      <vt:lpstr>Child soldier </vt:lpstr>
      <vt:lpstr>Quotes</vt:lpstr>
      <vt:lpstr>Slide 3</vt:lpstr>
      <vt:lpstr>Slide 4</vt:lpstr>
      <vt:lpstr>Slide 5</vt:lpstr>
      <vt:lpstr>Three facts about child soldiers</vt:lpstr>
      <vt:lpstr>Where are they today</vt:lpstr>
      <vt:lpstr>Slide 8</vt:lpstr>
      <vt:lpstr>Slide 9</vt:lpstr>
      <vt:lpstr>Slide 10</vt:lpstr>
      <vt:lpstr>non-government that help child solders </vt:lpstr>
      <vt:lpstr>Goals</vt:lpstr>
      <vt:lpstr>Reasons Why I picked this NGO</vt:lpstr>
      <vt:lpstr>Slide 14</vt:lpstr>
      <vt:lpstr>Slide 15</vt:lpstr>
      <vt:lpstr>A song for the Occasion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soldier </dc:title>
  <dc:creator>admin</dc:creator>
  <cp:lastModifiedBy>admin</cp:lastModifiedBy>
  <cp:revision>4</cp:revision>
  <dcterms:created xsi:type="dcterms:W3CDTF">2012-03-06T21:45:23Z</dcterms:created>
  <dcterms:modified xsi:type="dcterms:W3CDTF">2012-03-06T21:46:09Z</dcterms:modified>
</cp:coreProperties>
</file>